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3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47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B9BD5"/>
    <a:srgbClr val="2F528F"/>
    <a:srgbClr val="FF9900"/>
    <a:srgbClr val="00FF00"/>
    <a:srgbClr val="FF3300"/>
    <a:srgbClr val="66FF99"/>
    <a:srgbClr val="FF3399"/>
    <a:srgbClr val="99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118" autoAdjust="0"/>
    <p:restoredTop sz="93874" autoAdjust="0"/>
  </p:normalViewPr>
  <p:slideViewPr>
    <p:cSldViewPr snapToGrid="0">
      <p:cViewPr varScale="1">
        <p:scale>
          <a:sx n="109" d="100"/>
          <a:sy n="109" d="100"/>
        </p:scale>
        <p:origin x="1494" y="102"/>
      </p:cViewPr>
      <p:guideLst>
        <p:guide orient="horz" pos="2047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2017/9/14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76DB70F-5041-465D-B941-913777DCC489}"/>
              </a:ext>
            </a:extLst>
          </p:cNvPr>
          <p:cNvSpPr txBox="1"/>
          <p:nvPr/>
        </p:nvSpPr>
        <p:spPr>
          <a:xfrm>
            <a:off x="1188070" y="719812"/>
            <a:ext cx="788301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タイトル</a:t>
            </a: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1659E245-F559-4B66-9D27-97DAE2546EE6}"/>
              </a:ext>
            </a:extLst>
          </p:cNvPr>
          <p:cNvSpPr txBox="1"/>
          <p:nvPr/>
        </p:nvSpPr>
        <p:spPr>
          <a:xfrm>
            <a:off x="1242934" y="1954073"/>
            <a:ext cx="7883019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200" b="1">
                <a:latin typeface="メイリオ" panose="020B0604030504040204" pitchFamily="50" charset="-128"/>
                <a:ea typeface="メイリオ" panose="020B0604030504040204" pitchFamily="50" charset="-128"/>
              </a:rPr>
              <a:t>見出し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07882D11-F2C0-46F1-86CE-0489E59F43A2}"/>
              </a:ext>
            </a:extLst>
          </p:cNvPr>
          <p:cNvSpPr txBox="1"/>
          <p:nvPr/>
        </p:nvSpPr>
        <p:spPr>
          <a:xfrm>
            <a:off x="1386934" y="2690972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項目</a:t>
            </a:r>
            <a:r>
              <a:rPr kumimoji="1" lang="en-US" altLang="ja-JP" dirty="0">
                <a:latin typeface="メイリオ" panose="020B0604030504040204" pitchFamily="50" charset="-128"/>
                <a:ea typeface="メイリオ" panose="020B0604030504040204" pitchFamily="50" charset="-128"/>
              </a:rPr>
              <a:t>/</a:t>
            </a:r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2598A320-1B9B-415D-B22F-E2353EB2EC47}"/>
              </a:ext>
            </a:extLst>
          </p:cNvPr>
          <p:cNvSpPr txBox="1"/>
          <p:nvPr/>
        </p:nvSpPr>
        <p:spPr>
          <a:xfrm>
            <a:off x="1386934" y="3071972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項目</a:t>
            </a:r>
            <a:r>
              <a:rPr kumimoji="1" lang="en-US" altLang="ja-JP" dirty="0">
                <a:latin typeface="メイリオ" panose="020B0604030504040204" pitchFamily="50" charset="-128"/>
                <a:ea typeface="メイリオ" panose="020B0604030504040204" pitchFamily="50" charset="-128"/>
              </a:rPr>
              <a:t>/</a:t>
            </a:r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28E7ADD3-213C-4580-AF48-F64B768C39BA}"/>
              </a:ext>
            </a:extLst>
          </p:cNvPr>
          <p:cNvSpPr txBox="1"/>
          <p:nvPr/>
        </p:nvSpPr>
        <p:spPr>
          <a:xfrm>
            <a:off x="1386934" y="3452972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項目</a:t>
            </a:r>
            <a:r>
              <a:rPr kumimoji="1" lang="en-US" altLang="ja-JP" dirty="0">
                <a:latin typeface="メイリオ" panose="020B0604030504040204" pitchFamily="50" charset="-128"/>
                <a:ea typeface="メイリオ" panose="020B0604030504040204" pitchFamily="50" charset="-128"/>
              </a:rPr>
              <a:t>/</a:t>
            </a:r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DCEAD63E-15B0-48D2-B68F-EF48E17F48B0}"/>
              </a:ext>
            </a:extLst>
          </p:cNvPr>
          <p:cNvSpPr txBox="1"/>
          <p:nvPr/>
        </p:nvSpPr>
        <p:spPr>
          <a:xfrm>
            <a:off x="1222397" y="4197038"/>
            <a:ext cx="7883019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見出し</a:t>
            </a: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33C234B8-6017-46C9-A493-0D803FB254D3}"/>
              </a:ext>
            </a:extLst>
          </p:cNvPr>
          <p:cNvSpPr txBox="1"/>
          <p:nvPr/>
        </p:nvSpPr>
        <p:spPr>
          <a:xfrm>
            <a:off x="1366397" y="4933937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項目</a:t>
            </a:r>
            <a:r>
              <a:rPr kumimoji="1" lang="en-US" altLang="ja-JP" dirty="0">
                <a:latin typeface="メイリオ" panose="020B0604030504040204" pitchFamily="50" charset="-128"/>
                <a:ea typeface="メイリオ" panose="020B0604030504040204" pitchFamily="50" charset="-128"/>
              </a:rPr>
              <a:t>/</a:t>
            </a:r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6E1F3C00-38BB-4056-880D-BFECFF078BEE}"/>
              </a:ext>
            </a:extLst>
          </p:cNvPr>
          <p:cNvSpPr txBox="1"/>
          <p:nvPr/>
        </p:nvSpPr>
        <p:spPr>
          <a:xfrm>
            <a:off x="1366397" y="5314937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項目</a:t>
            </a:r>
            <a:r>
              <a:rPr kumimoji="1" lang="en-US" altLang="ja-JP" dirty="0">
                <a:latin typeface="メイリオ" panose="020B0604030504040204" pitchFamily="50" charset="-128"/>
                <a:ea typeface="メイリオ" panose="020B0604030504040204" pitchFamily="50" charset="-128"/>
              </a:rPr>
              <a:t>/</a:t>
            </a:r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テキスト・・・・・・・・・・・・・・・・・・・・・・・・・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F9D8113A-00A4-46B1-8D61-682AF7148F77}"/>
              </a:ext>
            </a:extLst>
          </p:cNvPr>
          <p:cNvSpPr txBox="1"/>
          <p:nvPr/>
        </p:nvSpPr>
        <p:spPr>
          <a:xfrm>
            <a:off x="1366397" y="5695937"/>
            <a:ext cx="78830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項目</a:t>
            </a:r>
            <a:r>
              <a:rPr kumimoji="1" lang="en-US" altLang="ja-JP" dirty="0">
                <a:latin typeface="メイリオ" panose="020B0604030504040204" pitchFamily="50" charset="-128"/>
                <a:ea typeface="メイリオ" panose="020B0604030504040204" pitchFamily="50" charset="-128"/>
              </a:rPr>
              <a:t>/</a:t>
            </a:r>
            <a:r>
              <a:rPr kumimoji="1"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テキスト・・・・・・・・・・・・・・・・・・・・・・・・・</a:t>
            </a:r>
          </a:p>
        </p:txBody>
      </p:sp>
    </p:spTree>
    <p:extLst>
      <p:ext uri="{BB962C8B-B14F-4D97-AF65-F5344CB8AC3E}">
        <p14:creationId xmlns:p14="http://schemas.microsoft.com/office/powerpoint/2010/main" val="20184739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388</TotalTime>
  <Words>171</Words>
  <Application>Microsoft Office PowerPoint</Application>
  <PresentationFormat>A4 210 x 297 mm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メイリオ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56</cp:revision>
  <dcterms:created xsi:type="dcterms:W3CDTF">2017-03-10T02:17:49Z</dcterms:created>
  <dcterms:modified xsi:type="dcterms:W3CDTF">2017-09-14T04:13:44Z</dcterms:modified>
</cp:coreProperties>
</file>

<file path=docProps/thumbnail.jpeg>
</file>